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87"/>
  </p:normalViewPr>
  <p:slideViewPr>
    <p:cSldViewPr snapToGrid="0" snapToObjects="1">
      <p:cViewPr varScale="1">
        <p:scale>
          <a:sx n="132" d="100"/>
          <a:sy n="132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62F0-77AB-4291-F1A7-971AFD368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82E63-2548-BBD3-E60A-51EEC231A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A8409-0265-5DD5-08E7-255EC527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53D13-03FB-9849-2613-76FC019BE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50AE8-3D47-6B2F-453F-E61460BDA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29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E616-ADCB-DC6A-AF29-14B4DCA19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B8808-800F-6477-C4D7-0588486D5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24690-552C-163F-7B62-01F1280A7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AC856-7921-D61C-E2EF-66203E7EB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64379-4D84-2F35-B39B-7D90DA107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30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FA1B2-4FA9-A087-657A-863643FAB7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8776E-FFD1-8BC6-BADF-89974740C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45566-FBFD-8A2C-B66F-17FB4417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27B58-27C9-4E4D-C46C-05637274F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FA2FD-294E-52E1-9CBA-284577335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07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0A67-AEA9-34B2-9712-F6AE38BB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AA3CE-95ED-F259-2C64-E9E90B34F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380D6-B37C-895E-7022-304629C80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FC8A8-FDC6-9644-2BE4-24AD3998D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1B122-D56B-9751-8E39-5EEFE9F9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98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4AFD7-4C06-870D-3BA5-AB7E31A2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922C0-A02F-1BE4-A465-FBC85E1A1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41D24-027B-B743-54D5-C00A855F1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C896B-2EF0-805E-C244-7EA096BB4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68EDB-39EA-E5CB-D055-E168F7D8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6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C02DC-42CA-22D8-A2CB-A5F5E561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523FC-4389-50F9-1248-E084DE62B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7B80A1-59C1-5B6F-0492-CB48F00F5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F666A-59C3-1089-9541-3F1146B74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F4158-D031-8238-626A-E535FD9DD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26592-DDB2-FD10-CAEB-2F987974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ACFA-DE68-F601-1280-6AC2C2908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0CCE7D-8264-7F27-5C46-A2F5288F9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2CD025-4545-8044-7ABB-964F92A1C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2CF5B-71B5-4E5F-3816-C58872A6E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DACF2-37AC-B292-0DE3-02CC4B77A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6D5AEA-DFEC-DA26-47B0-4B636E863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A73D59-A63C-341D-F1EA-4D1BEA7A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61F315-876F-9624-DA98-7A873040D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05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4055-DEA0-AD96-2FA4-1DD64B988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271773-115E-0E3A-3B65-E46B404D2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AFC44E-B361-544F-ABD3-0A4E5AB09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EAD66-A1AF-40EB-EAAB-9020FF6D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8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6E2CE-9BB7-B585-16EC-1362F69B3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E7D75-E6C0-B105-988C-475FC17B2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C043D-F7F9-AE20-C6A6-86DD9792B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72B3-FAB6-BF04-171F-DEBA054BB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E1504-CD98-52EC-0BA6-81F4E68E4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170274-73AE-2C6D-F4F0-E27E148E1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EB480-F4E9-70CB-E1DA-2DD31DA18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2089B-DB82-C721-A408-49D5CFA01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40B2CE-E67C-D94C-6E7E-195D26EE2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4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C18F4-9D9D-B0AD-38A3-63D14180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40801E-FA07-0574-7A09-D576EE63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F4825-CED8-A3C3-B4AF-2E015C445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3F367-699B-6AC7-E381-EF3526466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68C75-31C0-5067-3D1A-DFF93FCC4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20098-6AB9-54C3-56B3-373D41BBC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84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EB527-D633-324D-7EE1-9CE0756A5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0D57A-45DF-31F2-82CD-54E8C02D9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59EFF-26C6-A368-E014-692B8F9AFF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84588-79E0-C446-869F-1DDC087F369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5DD4-F4A3-3198-DD84-93D3E6DC0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F3CA0-5369-F482-4A1C-94E2CEF69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FE410-11C0-4645-8292-8AE49D16B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08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2EF9C9-9BFE-CC01-4EA9-98E91E35746C}"/>
              </a:ext>
            </a:extLst>
          </p:cNvPr>
          <p:cNvSpPr/>
          <p:nvPr/>
        </p:nvSpPr>
        <p:spPr>
          <a:xfrm>
            <a:off x="147145" y="1660634"/>
            <a:ext cx="2112579" cy="16606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D9236BE9-6D82-EA0E-3B8D-5FAAB5636484}"/>
              </a:ext>
            </a:extLst>
          </p:cNvPr>
          <p:cNvSpPr/>
          <p:nvPr/>
        </p:nvSpPr>
        <p:spPr>
          <a:xfrm>
            <a:off x="2347091" y="2359569"/>
            <a:ext cx="939361" cy="3993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031146-3F22-33AE-5A65-12E6FA4C8336}"/>
              </a:ext>
            </a:extLst>
          </p:cNvPr>
          <p:cNvSpPr/>
          <p:nvPr/>
        </p:nvSpPr>
        <p:spPr>
          <a:xfrm>
            <a:off x="3363310" y="1660633"/>
            <a:ext cx="1587062" cy="1660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Convolutional neural network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(CNN)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E1D975-1F0B-A73F-DC78-92DF720F8A68}"/>
              </a:ext>
            </a:extLst>
          </p:cNvPr>
          <p:cNvSpPr/>
          <p:nvPr/>
        </p:nvSpPr>
        <p:spPr>
          <a:xfrm>
            <a:off x="6053958" y="1897116"/>
            <a:ext cx="1187669" cy="11876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4ECD3B-6152-60EF-9D3E-F61BBBAFF12C}"/>
              </a:ext>
            </a:extLst>
          </p:cNvPr>
          <p:cNvCxnSpPr>
            <a:cxnSpLocks/>
          </p:cNvCxnSpPr>
          <p:nvPr/>
        </p:nvCxnSpPr>
        <p:spPr>
          <a:xfrm>
            <a:off x="4950372" y="1818290"/>
            <a:ext cx="1697420" cy="6726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9B6390-5D91-33A6-7C44-5116800B0266}"/>
              </a:ext>
            </a:extLst>
          </p:cNvPr>
          <p:cNvCxnSpPr>
            <a:cxnSpLocks/>
          </p:cNvCxnSpPr>
          <p:nvPr/>
        </p:nvCxnSpPr>
        <p:spPr>
          <a:xfrm flipV="1">
            <a:off x="4939862" y="2480440"/>
            <a:ext cx="1692165" cy="6726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97B4A1-199E-4428-BD9B-3186B8357A7B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950372" y="2487008"/>
            <a:ext cx="1692165" cy="394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2EE5CD-017B-E63C-F1EF-612FD7691404}"/>
              </a:ext>
            </a:extLst>
          </p:cNvPr>
          <p:cNvCxnSpPr>
            <a:cxnSpLocks/>
          </p:cNvCxnSpPr>
          <p:nvPr/>
        </p:nvCxnSpPr>
        <p:spPr>
          <a:xfrm>
            <a:off x="4945117" y="2154620"/>
            <a:ext cx="1697420" cy="33633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C88924D-D839-309F-FA2E-62C94DBFFBB6}"/>
              </a:ext>
            </a:extLst>
          </p:cNvPr>
          <p:cNvCxnSpPr>
            <a:cxnSpLocks/>
          </p:cNvCxnSpPr>
          <p:nvPr/>
        </p:nvCxnSpPr>
        <p:spPr>
          <a:xfrm flipV="1">
            <a:off x="4775637" y="2502773"/>
            <a:ext cx="1673771" cy="33633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97220801-B6D1-CF32-0453-983066EE0922}"/>
              </a:ext>
            </a:extLst>
          </p:cNvPr>
          <p:cNvSpPr/>
          <p:nvPr/>
        </p:nvSpPr>
        <p:spPr>
          <a:xfrm>
            <a:off x="7746123" y="1897116"/>
            <a:ext cx="1187669" cy="11876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0.9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41EDB33-6067-EC55-466E-48851780BAE7}"/>
              </a:ext>
            </a:extLst>
          </p:cNvPr>
          <p:cNvCxnSpPr>
            <a:cxnSpLocks/>
          </p:cNvCxnSpPr>
          <p:nvPr/>
        </p:nvCxnSpPr>
        <p:spPr>
          <a:xfrm flipV="1">
            <a:off x="6290440" y="2506685"/>
            <a:ext cx="1692165" cy="394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B86B002-D3D2-9500-F485-D96B9AEE179F}"/>
              </a:ext>
            </a:extLst>
          </p:cNvPr>
          <p:cNvSpPr/>
          <p:nvPr/>
        </p:nvSpPr>
        <p:spPr>
          <a:xfrm>
            <a:off x="9438288" y="2313586"/>
            <a:ext cx="1492469" cy="3783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 is a boat.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64FC63A-60EE-49AE-ABEC-C1652BC928B0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8678926" y="2502773"/>
            <a:ext cx="759362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E1A3FF67-F9AE-ED5C-3F58-7AEB68A93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31" y="1660632"/>
            <a:ext cx="2123088" cy="166063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3C60890-F57D-73EC-B8EE-EFF24E5CB8EB}"/>
              </a:ext>
            </a:extLst>
          </p:cNvPr>
          <p:cNvSpPr txBox="1"/>
          <p:nvPr/>
        </p:nvSpPr>
        <p:spPr>
          <a:xfrm>
            <a:off x="6171034" y="935555"/>
            <a:ext cx="885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Single class output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5A0B0-487C-979C-AA29-7A1C6E2A171E}"/>
              </a:ext>
            </a:extLst>
          </p:cNvPr>
          <p:cNvSpPr txBox="1"/>
          <p:nvPr/>
        </p:nvSpPr>
        <p:spPr>
          <a:xfrm>
            <a:off x="549409" y="1212554"/>
            <a:ext cx="1308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image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90060A-229D-520A-452D-FBF436C2FDED}"/>
              </a:ext>
            </a:extLst>
          </p:cNvPr>
          <p:cNvSpPr txBox="1"/>
          <p:nvPr/>
        </p:nvSpPr>
        <p:spPr>
          <a:xfrm>
            <a:off x="7280362" y="979709"/>
            <a:ext cx="2119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Final score (probability of being detected as a boat)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42D2B1-B028-AE11-47FA-39B2289AA271}"/>
              </a:ext>
            </a:extLst>
          </p:cNvPr>
          <p:cNvSpPr txBox="1"/>
          <p:nvPr/>
        </p:nvSpPr>
        <p:spPr>
          <a:xfrm>
            <a:off x="9579228" y="1858885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23740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29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Guo, Jialeng</dc:creator>
  <cp:lastModifiedBy>Guo, Jialeng</cp:lastModifiedBy>
  <cp:revision>2</cp:revision>
  <dcterms:created xsi:type="dcterms:W3CDTF">2022-04-18T20:09:23Z</dcterms:created>
  <dcterms:modified xsi:type="dcterms:W3CDTF">2022-04-18T20:50:21Z</dcterms:modified>
</cp:coreProperties>
</file>

<file path=docProps/thumbnail.jpeg>
</file>